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5d63062aa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5d63062a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5d63062aa_0_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5d63062a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5d63062aa_0_4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5d63062a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5d63062aa_0_2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5d63062a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5d63062aa_0_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5d63062a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5d63062aa_0_2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5d63062aa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5d63062aa_0_2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5d63062a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5d63062aa_0_2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5d63062aa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5d63062aa_0_2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5d63062a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5d63062aa_0_2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5d63062a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d63062aa_0_3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d63062aa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5d63062aa_0_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5d63062a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5d63062aa_0_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5d63062a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5d63062aa_0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5d63062aa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5d63062aa_0_3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5d63062aa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5d63062aa_0_3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5d63062aa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5d63062aa_0_3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5d63062aa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5d63062aa_0_3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5d63062aa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5d63062aa_0_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5d63062a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5d63062aa_0_4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5d63062a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 amt="54000"/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jpg"/><Relationship Id="rId10" Type="http://schemas.openxmlformats.org/officeDocument/2006/relationships/image" Target="../media/image2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12.gif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30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466725" y="2590800"/>
            <a:ext cx="83820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2F6CE6"/>
                </a:solidFill>
                <a:highlight>
                  <a:srgbClr val="FFFFFF"/>
                </a:highlight>
              </a:rPr>
              <a:t>Como crear un Cluster de Kubernetes Gratuito</a:t>
            </a:r>
            <a:endParaRPr b="1" sz="4800">
              <a:solidFill>
                <a:srgbClr val="2F6CE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530850" y="2314500"/>
            <a:ext cx="8082300" cy="22290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F6CE6"/>
                </a:solidFill>
              </a:rPr>
              <a:t>¿</a:t>
            </a:r>
            <a:r>
              <a:rPr b="1" lang="es">
                <a:solidFill>
                  <a:srgbClr val="2F6CE6"/>
                </a:solidFill>
              </a:rPr>
              <a:t>Y </a:t>
            </a:r>
            <a:r>
              <a:rPr b="1" lang="es">
                <a:solidFill>
                  <a:srgbClr val="2F6CE6"/>
                </a:solidFill>
              </a:rPr>
              <a:t>qué</a:t>
            </a:r>
            <a:r>
              <a:rPr b="1" lang="es">
                <a:solidFill>
                  <a:srgbClr val="2F6CE6"/>
                </a:solidFill>
              </a:rPr>
              <a:t> tiene de especial Kubernetes?</a:t>
            </a:r>
            <a:endParaRPr b="1">
              <a:solidFill>
                <a:srgbClr val="2F6CE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/>
        </p:nvSpPr>
        <p:spPr>
          <a:xfrm>
            <a:off x="457200" y="771525"/>
            <a:ext cx="8248800" cy="4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b="1" lang="es" sz="3000">
                <a:solidFill>
                  <a:srgbClr val="FFFFFF"/>
                </a:solidFill>
                <a:highlight>
                  <a:srgbClr val="2F6CE6"/>
                </a:highlight>
              </a:rPr>
              <a:t>Manejo de Contenedores.</a:t>
            </a:r>
            <a:endParaRPr b="1" sz="3000">
              <a:solidFill>
                <a:srgbClr val="FFFFFF"/>
              </a:solidFill>
              <a:highlight>
                <a:srgbClr val="2F6CE6"/>
              </a:highlight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b="1" lang="es" sz="3000">
                <a:solidFill>
                  <a:srgbClr val="FFFFFF"/>
                </a:solidFill>
                <a:highlight>
                  <a:srgbClr val="2F6CE6"/>
                </a:highlight>
              </a:rPr>
              <a:t>Scheduling.</a:t>
            </a:r>
            <a:endParaRPr b="1" sz="3000">
              <a:solidFill>
                <a:srgbClr val="FFFFFF"/>
              </a:solidFill>
              <a:highlight>
                <a:srgbClr val="2F6CE6"/>
              </a:highlight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b="1" lang="es" sz="3000">
                <a:solidFill>
                  <a:srgbClr val="FFFFFF"/>
                </a:solidFill>
                <a:highlight>
                  <a:srgbClr val="2F6CE6"/>
                </a:highlight>
              </a:rPr>
              <a:t>Fácil</a:t>
            </a:r>
            <a:r>
              <a:rPr b="1" lang="es" sz="3000">
                <a:solidFill>
                  <a:srgbClr val="FFFFFF"/>
                </a:solidFill>
                <a:highlight>
                  <a:srgbClr val="2F6CE6"/>
                </a:highlight>
              </a:rPr>
              <a:t> escalamiento de aplicaciones.</a:t>
            </a:r>
            <a:endParaRPr b="1" sz="3000">
              <a:solidFill>
                <a:srgbClr val="FFFFFF"/>
              </a:solidFill>
              <a:highlight>
                <a:srgbClr val="2F6CE6"/>
              </a:highlight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b="1" lang="es" sz="3000">
                <a:solidFill>
                  <a:srgbClr val="FFFFFF"/>
                </a:solidFill>
                <a:highlight>
                  <a:srgbClr val="2F6CE6"/>
                </a:highlight>
              </a:rPr>
              <a:t>Alta disponibilidad y Balanceo de Carga.</a:t>
            </a:r>
            <a:endParaRPr b="1" sz="3000">
              <a:solidFill>
                <a:srgbClr val="FFFFFF"/>
              </a:solidFill>
              <a:highlight>
                <a:srgbClr val="2F6CE6"/>
              </a:highlight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b="1" lang="es" sz="3000">
                <a:solidFill>
                  <a:srgbClr val="FFFFFF"/>
                </a:solidFill>
                <a:highlight>
                  <a:srgbClr val="2F6CE6"/>
                </a:highlight>
              </a:rPr>
              <a:t>Deployments sin Interrupciones.</a:t>
            </a:r>
            <a:endParaRPr b="1" sz="3000">
              <a:solidFill>
                <a:srgbClr val="FFFFFF"/>
              </a:solidFill>
              <a:highlight>
                <a:srgbClr val="2F6CE6"/>
              </a:highlight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b="1" lang="es" sz="3000">
                <a:solidFill>
                  <a:srgbClr val="FFFFFF"/>
                </a:solidFill>
                <a:highlight>
                  <a:srgbClr val="2F6CE6"/>
                </a:highlight>
              </a:rPr>
              <a:t>Ecosistema.</a:t>
            </a:r>
            <a:endParaRPr b="1" sz="3000">
              <a:solidFill>
                <a:srgbClr val="FFFFFF"/>
              </a:solidFill>
              <a:highlight>
                <a:srgbClr val="2F6CE6"/>
              </a:highlight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b="1" lang="es" sz="3000">
                <a:solidFill>
                  <a:srgbClr val="FFFFFF"/>
                </a:solidFill>
                <a:highlight>
                  <a:srgbClr val="2F6CE6"/>
                </a:highlight>
              </a:rPr>
              <a:t>Comunidad.</a:t>
            </a:r>
            <a:endParaRPr b="1" sz="3000">
              <a:solidFill>
                <a:srgbClr val="FFFFFF"/>
              </a:solidFill>
              <a:highlight>
                <a:srgbClr val="2F6CE6"/>
              </a:highlight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b="1" lang="es" sz="3000">
                <a:solidFill>
                  <a:srgbClr val="FFFFFF"/>
                </a:solidFill>
                <a:highlight>
                  <a:srgbClr val="2F6CE6"/>
                </a:highlight>
              </a:rPr>
              <a:t>Enterprise.</a:t>
            </a:r>
            <a:endParaRPr b="1" sz="3000">
              <a:solidFill>
                <a:srgbClr val="FFFFFF"/>
              </a:solidFill>
              <a:highlight>
                <a:srgbClr val="2F6CE6"/>
              </a:highlight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b="1" lang="es" sz="3000">
                <a:solidFill>
                  <a:srgbClr val="FFFFFF"/>
                </a:solidFill>
                <a:highlight>
                  <a:srgbClr val="2F6CE6"/>
                </a:highlight>
              </a:rPr>
              <a:t>Muy buena </a:t>
            </a:r>
            <a:r>
              <a:rPr b="1" lang="es" sz="3000">
                <a:solidFill>
                  <a:srgbClr val="FFFFFF"/>
                </a:solidFill>
                <a:highlight>
                  <a:srgbClr val="2F6CE6"/>
                </a:highlight>
              </a:rPr>
              <a:t>Documentación</a:t>
            </a:r>
            <a:endParaRPr b="1" sz="3000">
              <a:solidFill>
                <a:srgbClr val="FFFFFF"/>
              </a:solidFill>
              <a:highlight>
                <a:srgbClr val="2F6CE6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idx="4294967295" type="title"/>
          </p:nvPr>
        </p:nvSpPr>
        <p:spPr>
          <a:xfrm>
            <a:off x="530850" y="2314500"/>
            <a:ext cx="8082300" cy="1895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2F6CE6"/>
                </a:solidFill>
              </a:rPr>
              <a:t>¿Donde puedo usar Kubernetes?</a:t>
            </a:r>
            <a:endParaRPr b="1" sz="4800">
              <a:solidFill>
                <a:srgbClr val="2F6CE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75" y="1424273"/>
            <a:ext cx="7134225" cy="400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1004875" y="4448175"/>
            <a:ext cx="71343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</a:rPr>
              <a:t>EVERYWHERE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idx="4294967295" type="title"/>
          </p:nvPr>
        </p:nvSpPr>
        <p:spPr>
          <a:xfrm>
            <a:off x="530850" y="2419275"/>
            <a:ext cx="8082300" cy="1886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2F6CE6"/>
                </a:solidFill>
              </a:rPr>
              <a:t>¿Bueno, pero y quienes lo usan?</a:t>
            </a:r>
            <a:endParaRPr b="1" sz="4800">
              <a:solidFill>
                <a:srgbClr val="2F6CE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25" y="1202350"/>
            <a:ext cx="6305550" cy="44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1004850" y="4743450"/>
            <a:ext cx="71343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</a:rPr>
              <a:t>EVERYONE</a:t>
            </a:r>
            <a:r>
              <a:rPr b="1" lang="es" sz="4800">
                <a:solidFill>
                  <a:srgbClr val="FFFFFF"/>
                </a:solidFill>
              </a:rPr>
              <a:t>!!!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idx="4294967295" type="title"/>
          </p:nvPr>
        </p:nvSpPr>
        <p:spPr>
          <a:xfrm>
            <a:off x="530850" y="2390700"/>
            <a:ext cx="8082300" cy="1752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2F6CE6"/>
                </a:solidFill>
              </a:rPr>
              <a:t>¿</a:t>
            </a:r>
            <a:r>
              <a:rPr b="1" lang="es" sz="4800">
                <a:solidFill>
                  <a:srgbClr val="2F6CE6"/>
                </a:solidFill>
              </a:rPr>
              <a:t>Debería</a:t>
            </a:r>
            <a:r>
              <a:rPr b="1" lang="es" sz="4800">
                <a:solidFill>
                  <a:srgbClr val="2F6CE6"/>
                </a:solidFill>
              </a:rPr>
              <a:t> de aprender Kubernetes?</a:t>
            </a:r>
            <a:endParaRPr b="1" sz="4800">
              <a:solidFill>
                <a:srgbClr val="2F6CE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00" y="1228725"/>
            <a:ext cx="7823200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/>
          <p:nvPr/>
        </p:nvSpPr>
        <p:spPr>
          <a:xfrm>
            <a:off x="1004850" y="4743450"/>
            <a:ext cx="71343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</a:rPr>
              <a:t>No lo se, tu dime.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578" y="1539147"/>
            <a:ext cx="5726850" cy="37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4325" y="1139750"/>
            <a:ext cx="5499950" cy="45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-142875" y="-104775"/>
            <a:ext cx="9458400" cy="716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picture containing food&#10;&#10;Description automatically generated" id="68" name="Google Shape;68;p1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743307" y="423862"/>
            <a:ext cx="8018760" cy="60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/>
          <p:nvPr/>
        </p:nvSpPr>
        <p:spPr>
          <a:xfrm>
            <a:off x="0" y="571424"/>
            <a:ext cx="9144000" cy="901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onsolas"/>
              <a:buNone/>
            </a:pPr>
            <a:r>
              <a:rPr b="1" i="0" lang="es" sz="1200" u="none" cap="none" strike="noStrike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i="0" lang="es" sz="1100" u="none" cap="none" strike="noStrike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b="1" i="0" sz="1100" u="none" cap="none" strike="noStrike">
              <a:solidFill>
                <a:srgbClr val="A5A5A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7780" y="582913"/>
            <a:ext cx="935817" cy="8356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food, plate&#10;&#10;Description automatically generated" id="71" name="Google Shape;7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032" y="623067"/>
            <a:ext cx="1823371" cy="812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72" name="Google Shape;7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2401" y="3046874"/>
            <a:ext cx="1614157" cy="1556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73" name="Google Shape;7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99089" y="2765312"/>
            <a:ext cx="1879025" cy="10448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74" name="Google Shape;74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61774" y="2294792"/>
            <a:ext cx="2270185" cy="645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75" name="Google Shape;75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7164" y="2273063"/>
            <a:ext cx="1472688" cy="10975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ock&#10;&#10;Description automatically generated" id="76" name="Google Shape;76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42822" y="4401246"/>
            <a:ext cx="2421548" cy="7677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77" name="Google Shape;77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99" y="4086019"/>
            <a:ext cx="2122755" cy="129608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1211437" y="1472765"/>
            <a:ext cx="6127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Gracias a nuestros patrocinadores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953597" y="729025"/>
            <a:ext cx="1931908" cy="556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150" y="112925"/>
            <a:ext cx="3931000" cy="33694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4559075" y="6101400"/>
            <a:ext cx="32691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highlight>
                  <a:srgbClr val="FFFFFF"/>
                </a:highlight>
                <a:latin typeface="Arial Rounded"/>
                <a:ea typeface="Arial Rounded"/>
                <a:cs typeface="Arial Rounded"/>
                <a:sym typeface="Arial Rounded"/>
              </a:rPr>
              <a:t>docker container?</a:t>
            </a:r>
            <a:endParaRPr sz="2400">
              <a:highlight>
                <a:srgbClr val="FFFFFF"/>
              </a:highlight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25" y="1377763"/>
            <a:ext cx="8204949" cy="41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26606" y="38625"/>
            <a:ext cx="121919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400" y="531550"/>
            <a:ext cx="3478250" cy="27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51483">
            <a:off x="4647725" y="440250"/>
            <a:ext cx="2106975" cy="21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85373">
            <a:off x="6930975" y="1828425"/>
            <a:ext cx="2064800" cy="20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2525" y="2254750"/>
            <a:ext cx="2893725" cy="28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47750" y="4519775"/>
            <a:ext cx="3263350" cy="21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26" y="1760979"/>
            <a:ext cx="4117251" cy="4190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451" y="1755975"/>
            <a:ext cx="4117251" cy="420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0"/>
            <a:ext cx="91440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0" l="0" r="0" t="28191"/>
          <a:stretch/>
        </p:blipFill>
        <p:spPr>
          <a:xfrm>
            <a:off x="795900" y="1447800"/>
            <a:ext cx="7552200" cy="40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1004850" y="4581450"/>
            <a:ext cx="71343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</a:rPr>
              <a:t>Y entonces </a:t>
            </a:r>
            <a:r>
              <a:rPr b="1" lang="es" sz="4800">
                <a:solidFill>
                  <a:srgbClr val="FFFFFF"/>
                </a:solidFill>
              </a:rPr>
              <a:t>qué</a:t>
            </a:r>
            <a:r>
              <a:rPr b="1" lang="es" sz="4800">
                <a:solidFill>
                  <a:srgbClr val="FFFFFF"/>
                </a:solidFill>
              </a:rPr>
              <a:t> es k8s?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b="0" l="890" r="-889" t="0"/>
          <a:stretch/>
        </p:blipFill>
        <p:spPr>
          <a:xfrm>
            <a:off x="284625" y="814775"/>
            <a:ext cx="8859374" cy="5117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